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69" r:id="rId1"/>
  </p:sldMasterIdLst>
  <p:sldIdLst>
    <p:sldId id="256" r:id="rId2"/>
    <p:sldId id="258" r:id="rId3"/>
    <p:sldId id="273" r:id="rId4"/>
    <p:sldId id="274" r:id="rId5"/>
    <p:sldId id="259" r:id="rId6"/>
    <p:sldId id="272" r:id="rId7"/>
    <p:sldId id="260" r:id="rId8"/>
    <p:sldId id="261" r:id="rId9"/>
    <p:sldId id="262" r:id="rId10"/>
    <p:sldId id="263" r:id="rId11"/>
    <p:sldId id="265" r:id="rId12"/>
    <p:sldId id="264" r:id="rId13"/>
    <p:sldId id="266" r:id="rId14"/>
    <p:sldId id="267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75"/>
  </p:normalViewPr>
  <p:slideViewPr>
    <p:cSldViewPr snapToGrid="0" snapToObjects="1">
      <p:cViewPr varScale="1">
        <p:scale>
          <a:sx n="107" d="100"/>
          <a:sy n="107" d="100"/>
        </p:scale>
        <p:origin x="200" y="8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CD19FB2-3AAB-4D03-B13A-2960828C78E3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79632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6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191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69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32982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726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7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25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46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924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65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191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0" r:id="rId1"/>
    <p:sldLayoutId id="2147484071" r:id="rId2"/>
    <p:sldLayoutId id="2147484072" r:id="rId3"/>
    <p:sldLayoutId id="2147484073" r:id="rId4"/>
    <p:sldLayoutId id="2147484074" r:id="rId5"/>
    <p:sldLayoutId id="2147484075" r:id="rId6"/>
    <p:sldLayoutId id="2147484076" r:id="rId7"/>
    <p:sldLayoutId id="2147484077" r:id="rId8"/>
    <p:sldLayoutId id="2147484078" r:id="rId9"/>
    <p:sldLayoutId id="2147484079" r:id="rId10"/>
    <p:sldLayoutId id="21474840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Practicing Good Design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From red (or green) to well-factored.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47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Use Else (#2)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Polymorphism</a:t>
            </a:r>
          </a:p>
          <a:p>
            <a:r>
              <a:rPr lang="en-US" dirty="0" smtClean="0"/>
              <a:t>Delegation</a:t>
            </a:r>
          </a:p>
          <a:p>
            <a:r>
              <a:rPr lang="en-US" dirty="0" smtClean="0"/>
              <a:t>Null Object Pattern</a:t>
            </a:r>
          </a:p>
          <a:p>
            <a:r>
              <a:rPr lang="en-US" dirty="0" smtClean="0"/>
              <a:t>Get inventive!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46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Basic Types (#3, #4)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(String name)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this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= name;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618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Basic Types (#3, #4)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class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Name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getValue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BetterPerson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Name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BetterPerson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(Name name)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this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= name;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160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Dot Per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middlemen</a:t>
            </a:r>
          </a:p>
          <a:p>
            <a:r>
              <a:rPr lang="en-US" dirty="0" smtClean="0"/>
              <a:t>Only talk to your friends (Law of Demeter)</a:t>
            </a:r>
          </a:p>
        </p:txBody>
      </p:sp>
    </p:spTree>
    <p:extLst>
      <p:ext uri="{BB962C8B-B14F-4D97-AF65-F5344CB8AC3E}">
        <p14:creationId xmlns:p14="http://schemas.microsoft.com/office/powerpoint/2010/main" val="15444388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Abbreviate (#6)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duplication</a:t>
            </a:r>
          </a:p>
          <a:p>
            <a:r>
              <a:rPr lang="en-US" dirty="0"/>
              <a:t>Encapsulate</a:t>
            </a:r>
          </a:p>
          <a:p>
            <a:r>
              <a:rPr lang="en-US" dirty="0" smtClean="0"/>
              <a:t>Use context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Don</a:t>
            </a:r>
            <a:r>
              <a:rPr lang="fr-FR" dirty="0" smtClean="0"/>
              <a:t>’</a:t>
            </a:r>
            <a:r>
              <a:rPr lang="en-US" dirty="0" smtClean="0"/>
              <a:t>t: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Order.shipOrder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dirty="0" smtClean="0"/>
              <a:t>Do: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Order.ship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722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 Everything Small (#7, #8)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500" dirty="0" smtClean="0"/>
              <a:t>Packages &lt;10 classes</a:t>
            </a:r>
          </a:p>
          <a:p>
            <a:r>
              <a:rPr lang="en-US" sz="1500" dirty="0" smtClean="0"/>
              <a:t>Classes &lt;50 lines</a:t>
            </a:r>
          </a:p>
          <a:p>
            <a:r>
              <a:rPr lang="en-US" sz="1500" dirty="0" smtClean="0"/>
              <a:t>Methods &lt;10 lines</a:t>
            </a:r>
          </a:p>
          <a:p>
            <a:r>
              <a:rPr lang="en-US" sz="1500" dirty="0" smtClean="0"/>
              <a:t>Classes no more than 2 instance variables</a:t>
            </a:r>
          </a:p>
          <a:p>
            <a:pPr marL="0" indent="0">
              <a:buNone/>
            </a:pP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firstName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middleName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lastName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79522" y="3503220"/>
            <a:ext cx="523701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spc="1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BetterPerson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Surname </a:t>
            </a:r>
            <a:r>
              <a:rPr lang="en-US" sz="1500" b="1" spc="10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surname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GivenNames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b="1" spc="10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givenNames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Surname {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Name </a:t>
            </a:r>
            <a:r>
              <a:rPr lang="en-US" sz="1500" b="1" spc="10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spc="1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GivenNames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List&lt;Name&gt; </a:t>
            </a:r>
            <a:r>
              <a:rPr lang="en-US" sz="1500" b="1" spc="10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list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834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Getters, Setters, or Properties (#9)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Tell, don’t ask</a:t>
            </a:r>
          </a:p>
          <a:p>
            <a:r>
              <a:rPr lang="en-US" dirty="0" smtClean="0"/>
              <a:t>Encapsulate, encapsulate, encapsulate!</a:t>
            </a:r>
          </a:p>
          <a:p>
            <a:r>
              <a:rPr lang="en-US" dirty="0" smtClean="0"/>
              <a:t>Objects aren’t data structures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65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Classes Have State (#10)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“Static” methods often manipulate data they don’t own.</a:t>
            </a:r>
          </a:p>
          <a:p>
            <a:r>
              <a:rPr lang="en-US" dirty="0" smtClean="0"/>
              <a:t>Utility classes are a crutch.</a:t>
            </a:r>
          </a:p>
          <a:p>
            <a:r>
              <a:rPr lang="en-US" dirty="0" smtClean="0"/>
              <a:t>Allowed: static factory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0255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Bonus: No Mutable Objects (#11)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Mutability leads to unexpected states</a:t>
            </a:r>
          </a:p>
          <a:p>
            <a:r>
              <a:rPr lang="en-US" dirty="0" smtClean="0"/>
              <a:t>Unexpected states lead to otherwise unneeded checks</a:t>
            </a:r>
          </a:p>
          <a:p>
            <a:r>
              <a:rPr lang="en-US" dirty="0" smtClean="0"/>
              <a:t>Otherwise unneeded checks lead to missing checks</a:t>
            </a:r>
          </a:p>
          <a:p>
            <a:r>
              <a:rPr lang="en-US" dirty="0" smtClean="0"/>
              <a:t>Missing checks lead to exceptions, errors, and bugs.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7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TDD Homework Review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8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8 Lambda Expressions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Functions as almost first-class citizens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049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Interface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2161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Silly Object Calisthenics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Low Coupling and High Cohesion taken to the Limit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254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7" b="15937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blame Jeff Bay					           </a:t>
            </a:r>
            <a:r>
              <a:rPr lang="en-US" dirty="0" err="1" smtClean="0"/>
              <a:t>www.xpteam.com</a:t>
            </a:r>
            <a:r>
              <a:rPr lang="en-US" dirty="0" smtClean="0"/>
              <a:t>/</a:t>
            </a:r>
            <a:r>
              <a:rPr lang="en-US" dirty="0" err="1" smtClean="0"/>
              <a:t>jeff</a:t>
            </a:r>
            <a:r>
              <a:rPr lang="en-US" dirty="0" smtClean="0"/>
              <a:t>/writings/</a:t>
            </a:r>
            <a:r>
              <a:rPr lang="en-US" dirty="0" err="1" smtClean="0"/>
              <a:t>objectcalisthenics.rtf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meant to be uncomfortable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8526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One level of indentation per method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Don’t use “else”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Wrap all primitives and Strings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First-class collections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One dot per line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Don’t abbreviate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Keep all entities small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No classes with more than 2 instance variables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No getters, setters, properties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All classes must have state (no utility classes)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 </a:t>
            </a:r>
            <a:r>
              <a:rPr lang="en-US" sz="2400" b="1" dirty="0" smtClean="0"/>
              <a:t>Bonus:</a:t>
            </a:r>
            <a:r>
              <a:rPr lang="en-US" sz="2400" dirty="0" smtClean="0"/>
              <a:t> No mutable objects.</a:t>
            </a:r>
          </a:p>
        </p:txBody>
      </p:sp>
    </p:spTree>
    <p:extLst>
      <p:ext uri="{BB962C8B-B14F-4D97-AF65-F5344CB8AC3E}">
        <p14:creationId xmlns:p14="http://schemas.microsoft.com/office/powerpoint/2010/main" val="2062321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Indent Level (#1)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828800"/>
            <a:ext cx="9936559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badExample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builder =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endParaRPr lang="en-US" sz="15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&lt;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++)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endParaRPr lang="en-US" sz="15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j =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j &lt;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j++)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 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).append(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).append(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","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).append(j).append(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 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builder.toString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896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Indent Level (#1)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9995936" cy="435133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betterExample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builder =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(builder);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builder.toString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builder)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&lt;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++)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(builder,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builder, 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row)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j =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j &lt;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j++)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 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append(row).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append(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","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).append(j).append(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 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471042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Calibri-Cambria">
      <a:majorFont>
        <a:latin typeface="Calibri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280</TotalTime>
  <Words>326</Words>
  <Application>Microsoft Macintosh PowerPoint</Application>
  <PresentationFormat>Widescreen</PresentationFormat>
  <Paragraphs>69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Cambria</vt:lpstr>
      <vt:lpstr>Consolas</vt:lpstr>
      <vt:lpstr>Wingdings 2</vt:lpstr>
      <vt:lpstr>View</vt:lpstr>
      <vt:lpstr>Practicing Good Design</vt:lpstr>
      <vt:lpstr>TDD Homework Review</vt:lpstr>
      <vt:lpstr>Java 8 Lambda Expressions</vt:lpstr>
      <vt:lpstr>Functional Interface</vt:lpstr>
      <vt:lpstr>Silly Object Calisthenics</vt:lpstr>
      <vt:lpstr>It’s meant to be uncomfortable</vt:lpstr>
      <vt:lpstr>The Rules</vt:lpstr>
      <vt:lpstr>One Indent Level (#1)</vt:lpstr>
      <vt:lpstr>One Indent Level (#1)</vt:lpstr>
      <vt:lpstr>Don’t Use Else (#2)</vt:lpstr>
      <vt:lpstr>Wrap Basic Types (#3, #4)</vt:lpstr>
      <vt:lpstr>Wrap Basic Types (#3, #4)</vt:lpstr>
      <vt:lpstr>One Dot Per Line</vt:lpstr>
      <vt:lpstr>Don’t Abbreviate (#6)</vt:lpstr>
      <vt:lpstr>Keep Everything Small (#7, #8)</vt:lpstr>
      <vt:lpstr>No Getters, Setters, or Properties (#9)</vt:lpstr>
      <vt:lpstr>All Classes Have State (#10) </vt:lpstr>
      <vt:lpstr>Bonus: No Mutable Objects (#11)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Practicing Good Design</dc:title>
  <dc:creator>Mike Abney</dc:creator>
  <cp:lastModifiedBy>Mike Abney</cp:lastModifiedBy>
  <cp:revision>23</cp:revision>
  <dcterms:created xsi:type="dcterms:W3CDTF">2015-09-14T19:58:59Z</dcterms:created>
  <dcterms:modified xsi:type="dcterms:W3CDTF">2015-10-12T16:09:12Z</dcterms:modified>
</cp:coreProperties>
</file>

<file path=docProps/thumbnail.jpeg>
</file>